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391-D977-40C7-A8F1-F1C3DD43695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D2A6-3F38-4FCD-B88A-119049A52F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391-D977-40C7-A8F1-F1C3DD43695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D2A6-3F38-4FCD-B88A-119049A5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391-D977-40C7-A8F1-F1C3DD43695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D2A6-3F38-4FCD-B88A-119049A5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391-D977-40C7-A8F1-F1C3DD43695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D2A6-3F38-4FCD-B88A-119049A5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391-D977-40C7-A8F1-F1C3DD43695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89DD2A6-3F38-4FCD-B88A-119049A5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391-D977-40C7-A8F1-F1C3DD43695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D2A6-3F38-4FCD-B88A-119049A5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391-D977-40C7-A8F1-F1C3DD43695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D2A6-3F38-4FCD-B88A-119049A5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391-D977-40C7-A8F1-F1C3DD43695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D2A6-3F38-4FCD-B88A-119049A5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391-D977-40C7-A8F1-F1C3DD43695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D2A6-3F38-4FCD-B88A-119049A5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391-D977-40C7-A8F1-F1C3DD43695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D2A6-3F38-4FCD-B88A-119049A5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391-D977-40C7-A8F1-F1C3DD43695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D2A6-3F38-4FCD-B88A-119049A5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D40391-D977-40C7-A8F1-F1C3DD43695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9DD2A6-3F38-4FCD-B88A-119049A52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37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 smtClean="0"/>
              <a:t>Кто сказал мяу</a:t>
            </a:r>
            <a:r>
              <a:rPr lang="ru-RU" sz="6600" b="1" i="1" dirty="0" smtClean="0"/>
              <a:t>?</a:t>
            </a:r>
            <a:br>
              <a:rPr lang="ru-RU" sz="6600" b="1" i="1" dirty="0" smtClean="0"/>
            </a:br>
            <a:endParaRPr lang="ru-RU" sz="66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СКАЗАЛ МЯУ?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i="1" dirty="0" smtClean="0">
                <a:solidFill>
                  <a:srgbClr val="C00000"/>
                </a:solidFill>
              </a:rPr>
              <a:t>Со всех ног бросился Щенок в сад и спрятался там под кустом. И тут, прямо над его ухом, кто-то сказал:</a:t>
            </a:r>
          </a:p>
          <a:p>
            <a:r>
              <a:rPr lang="ru-RU" sz="1800" i="1" dirty="0" smtClean="0">
                <a:solidFill>
                  <a:srgbClr val="C00000"/>
                </a:solidFill>
              </a:rPr>
              <a:t>-Мяу!</a:t>
            </a:r>
          </a:p>
          <a:p>
            <a:r>
              <a:rPr lang="ru-RU" sz="1800" i="1" dirty="0" smtClean="0">
                <a:solidFill>
                  <a:srgbClr val="C00000"/>
                </a:solidFill>
              </a:rPr>
              <a:t>Щенок выглянул из-под куста. Прямо перед ним на цветке сидела мохнатая Пчела.</a:t>
            </a:r>
          </a:p>
          <a:p>
            <a:r>
              <a:rPr lang="ru-RU" sz="1800" i="1" dirty="0" smtClean="0">
                <a:solidFill>
                  <a:srgbClr val="C00000"/>
                </a:solidFill>
              </a:rPr>
              <a:t>«Вот кто сказал «мяу»!»- подумал Щенок и хотел схватить ее зубами. - </a:t>
            </a:r>
            <a:r>
              <a:rPr lang="ru-RU" sz="1800" i="1" dirty="0" err="1" smtClean="0">
                <a:solidFill>
                  <a:srgbClr val="C00000"/>
                </a:solidFill>
              </a:rPr>
              <a:t>З-з-з-з</a:t>
            </a:r>
            <a:r>
              <a:rPr lang="ru-RU" sz="1800" i="1" dirty="0" smtClean="0">
                <a:solidFill>
                  <a:srgbClr val="C00000"/>
                </a:solidFill>
              </a:rPr>
              <a:t>!- прожужжала обиженная Пчела и больно ужалила Щенка в кончик носа. Завизжал Щенок, побежал. Пчела за ним! Летит жужжит: - </a:t>
            </a:r>
            <a:r>
              <a:rPr lang="ru-RU" sz="1800" i="1" dirty="0" err="1" smtClean="0">
                <a:solidFill>
                  <a:srgbClr val="C00000"/>
                </a:solidFill>
              </a:rPr>
              <a:t>Уж-ж-жалю</a:t>
            </a:r>
            <a:r>
              <a:rPr lang="ru-RU" sz="1800" i="1" dirty="0" smtClean="0">
                <a:solidFill>
                  <a:srgbClr val="C00000"/>
                </a:solidFill>
              </a:rPr>
              <a:t>! </a:t>
            </a:r>
            <a:r>
              <a:rPr lang="ru-RU" sz="1800" i="1" dirty="0" err="1" smtClean="0">
                <a:solidFill>
                  <a:srgbClr val="C00000"/>
                </a:solidFill>
              </a:rPr>
              <a:t>Уж-ж-жалю</a:t>
            </a:r>
            <a:r>
              <a:rPr lang="ru-RU" sz="1800" i="1" dirty="0" smtClean="0">
                <a:solidFill>
                  <a:srgbClr val="C00000"/>
                </a:solidFill>
              </a:rPr>
              <a:t>! Подбежал Щенок к пруду - и в воду!</a:t>
            </a:r>
            <a:endParaRPr lang="ru-RU" sz="1800" i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DSC037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СКАЗАЛ МЯУ?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800" i="1" dirty="0" smtClean="0">
                <a:solidFill>
                  <a:srgbClr val="C00000"/>
                </a:solidFill>
              </a:rPr>
              <a:t>Когда он вынырнул, Пчелы уже не было. И тут опять кто-то сказал: - Мяу! - Это ты сказал "мяу"?- спросил мокрый Щенок Рыбу, которая проплывала мимо него. Рыба ничего не ответила, махнула хвостом и исчезла в глубине пруда. - </a:t>
            </a:r>
            <a:r>
              <a:rPr lang="ru-RU" sz="1800" i="1" dirty="0" err="1" smtClean="0">
                <a:solidFill>
                  <a:srgbClr val="C00000"/>
                </a:solidFill>
              </a:rPr>
              <a:t>Ква-ква-ква</a:t>
            </a:r>
            <a:r>
              <a:rPr lang="ru-RU" sz="1800" i="1" dirty="0" smtClean="0">
                <a:solidFill>
                  <a:srgbClr val="C00000"/>
                </a:solidFill>
              </a:rPr>
              <a:t>!- засмеялась Лягушка, сидевшая на листе лилии.- Разве ты не знаешь, что рыбы не говорят? - А может быть, это ты сказала "мяу"?- спросил Щенок Лягушку. - </a:t>
            </a:r>
            <a:r>
              <a:rPr lang="ru-RU" sz="1800" i="1" dirty="0" err="1" smtClean="0">
                <a:solidFill>
                  <a:srgbClr val="C00000"/>
                </a:solidFill>
              </a:rPr>
              <a:t>Ква-ква-ква</a:t>
            </a:r>
            <a:r>
              <a:rPr lang="ru-RU" sz="1800" i="1" dirty="0" smtClean="0">
                <a:solidFill>
                  <a:srgbClr val="C00000"/>
                </a:solidFill>
              </a:rPr>
              <a:t>!- засмеялась Лягушка.- Какой ты глупый! Лягушки только квакают. И прыгнула в воду...</a:t>
            </a:r>
            <a:endParaRPr lang="ru-RU" sz="1800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DSC037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СКАЗАЛ МЯУ?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C00000"/>
                </a:solidFill>
              </a:rPr>
              <a:t>Пришел Щенок домой, мокрый, с распухшим носом. Грустный, улегся на своем коврике. И вдруг услышал: - Мяу!!! Щенок вскочил - перед ним сидела пушистая полосатая Кошка. - Мяу!- сказала Кошка. - </a:t>
            </a:r>
            <a:r>
              <a:rPr lang="ru-RU" sz="1800" i="1" dirty="0" err="1" smtClean="0">
                <a:solidFill>
                  <a:srgbClr val="C00000"/>
                </a:solidFill>
              </a:rPr>
              <a:t>Ав-ав-ав</a:t>
            </a:r>
            <a:r>
              <a:rPr lang="ru-RU" sz="1800" i="1" dirty="0" smtClean="0">
                <a:solidFill>
                  <a:srgbClr val="C00000"/>
                </a:solidFill>
              </a:rPr>
              <a:t>!- залаял Щенок, потом вспомнил, как рычал лохматый Пес, и зарычал:- </a:t>
            </a:r>
            <a:r>
              <a:rPr lang="ru-RU" sz="1800" i="1" dirty="0" err="1" smtClean="0">
                <a:solidFill>
                  <a:srgbClr val="C00000"/>
                </a:solidFill>
              </a:rPr>
              <a:t>Р-р-р-р</a:t>
            </a:r>
            <a:r>
              <a:rPr lang="ru-RU" sz="1800" i="1" dirty="0" smtClean="0">
                <a:solidFill>
                  <a:srgbClr val="C00000"/>
                </a:solidFill>
              </a:rPr>
              <a:t>! Кошка изогнулась, зашипела: "</a:t>
            </a:r>
            <a:r>
              <a:rPr lang="ru-RU" sz="1800" i="1" dirty="0" err="1" smtClean="0">
                <a:solidFill>
                  <a:srgbClr val="C00000"/>
                </a:solidFill>
              </a:rPr>
              <a:t>Ш-ш-ш</a:t>
            </a:r>
            <a:r>
              <a:rPr lang="ru-RU" sz="1800" i="1" dirty="0" smtClean="0">
                <a:solidFill>
                  <a:srgbClr val="C00000"/>
                </a:solidFill>
              </a:rPr>
              <a:t>!", зафыркала: "</a:t>
            </a:r>
            <a:r>
              <a:rPr lang="ru-RU" sz="1800" i="1" dirty="0" err="1" smtClean="0">
                <a:solidFill>
                  <a:srgbClr val="C00000"/>
                </a:solidFill>
              </a:rPr>
              <a:t>Фыр-фыр</a:t>
            </a:r>
            <a:r>
              <a:rPr lang="ru-RU" sz="1800" i="1" dirty="0" smtClean="0">
                <a:solidFill>
                  <a:srgbClr val="C00000"/>
                </a:solidFill>
              </a:rPr>
              <a:t>!"- и выпрыгнула в окно. Вернулся Щенок на свой коврик и улегся спать. Он теперь знал, кто сказал «МЯУ".</a:t>
            </a:r>
            <a:endParaRPr lang="ru-RU" sz="1800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DSC0376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37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98926"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FFFF00"/>
                </a:solidFill>
              </a:rPr>
              <a:t>КОНЕЦ!</a:t>
            </a:r>
            <a:endParaRPr lang="ru-RU" sz="6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Директор картины: Скиба Н.А.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Декоратор: Чернавина Л.С.</a:t>
            </a:r>
          </a:p>
          <a:p>
            <a:r>
              <a:rPr lang="ru-RU" dirty="0" smtClean="0"/>
              <a:t>Над презентацией работала: Скиба К.Н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МДОУ «Берёзка» с. Озёрное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Сутеев</a:t>
            </a:r>
            <a:r>
              <a:rPr lang="ru-RU" dirty="0" smtClean="0"/>
              <a:t> Владимир Григорьевич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 июля 1903, Москва — 10 марта 1993, Москва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Режисёр-постановщик</a:t>
            </a:r>
            <a:r>
              <a:rPr lang="ru-RU" dirty="0" smtClean="0"/>
              <a:t>: Васильева Р.Ф.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Воспитатель группы «НЕПОСЕДЫ»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Оператор-оформитель:</a:t>
            </a:r>
            <a:br>
              <a:rPr lang="ru-RU" dirty="0" smtClean="0"/>
            </a:br>
            <a:r>
              <a:rPr lang="ru-RU" dirty="0" smtClean="0"/>
              <a:t> Скиба К.Н.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Воспитатель группы «ЛУЧИКИ»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РОЛИ ИСПОЛНЯЛИ: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Щенок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Лягушка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Кошка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Пчела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Рыбка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Петушок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Лохматый пёс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Кирилл </a:t>
            </a:r>
            <a:r>
              <a:rPr lang="ru-RU" dirty="0" err="1" smtClean="0">
                <a:solidFill>
                  <a:srgbClr val="FF0000"/>
                </a:solidFill>
              </a:rPr>
              <a:t>Осадчук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Максим Видинеев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Ветта</a:t>
            </a:r>
            <a:r>
              <a:rPr lang="ru-RU" dirty="0" smtClean="0">
                <a:solidFill>
                  <a:srgbClr val="FF0000"/>
                </a:solidFill>
              </a:rPr>
              <a:t> Чернавина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Матвей Бессонов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Вика Чернавина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Алёша </a:t>
            </a:r>
            <a:r>
              <a:rPr lang="ru-RU" dirty="0" err="1" smtClean="0">
                <a:solidFill>
                  <a:srgbClr val="002060"/>
                </a:solidFill>
              </a:rPr>
              <a:t>Стукалин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Резниченко Сава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СКАЗАЛ МЯУ?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i="1" dirty="0" smtClean="0">
                <a:solidFill>
                  <a:srgbClr val="C00000"/>
                </a:solidFill>
              </a:rPr>
              <a:t>Щенок спал на коврике около дивана. Вдруг сквозь сон он услышал, как кто-то сказал: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C00000"/>
                </a:solidFill>
              </a:rPr>
              <a:t>-Мяу!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C00000"/>
                </a:solidFill>
              </a:rPr>
              <a:t>Щенок поднял голову, посмотрел- никого нет. И тут опять кто-то сказал: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C00000"/>
                </a:solidFill>
              </a:rPr>
              <a:t>- Мяу!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C00000"/>
                </a:solidFill>
              </a:rPr>
              <a:t>-Кто там?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C00000"/>
                </a:solidFill>
              </a:rPr>
              <a:t>Вскочил щенок, обежал всю комнату, заглянул под кровать, под стол – никого нет! Взлез на подоконник, увидел: во дворе гуляет  Петух.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C00000"/>
                </a:solidFill>
              </a:rPr>
              <a:t>«Вот кто не дал мне спать!» – подумал Щенок и побежал во двор к Петуху.</a:t>
            </a:r>
          </a:p>
          <a:p>
            <a:pPr>
              <a:buFontTx/>
              <a:buChar char="-"/>
            </a:pPr>
            <a:endParaRPr lang="ru-RU" sz="1200" dirty="0" smtClean="0"/>
          </a:p>
          <a:p>
            <a:pPr>
              <a:buFontTx/>
              <a:buChar char="-"/>
            </a:pPr>
            <a:endParaRPr lang="ru-RU" sz="1200" dirty="0"/>
          </a:p>
        </p:txBody>
      </p:sp>
      <p:pic>
        <p:nvPicPr>
          <p:cNvPr id="5" name="Содержимое 4" descr="DSC037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СКАЗАЛ МЯУ?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- Это ты сказал «мяу»? – спросил Щенок Петуха.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- Нет, я говорю… - Петух захлопал крыльями и закричал:- </a:t>
            </a:r>
            <a:r>
              <a:rPr lang="ru-RU" sz="2000" i="1" dirty="0" err="1" smtClean="0">
                <a:solidFill>
                  <a:srgbClr val="C00000"/>
                </a:solidFill>
              </a:rPr>
              <a:t>Ку-Ка-Ре-Ку</a:t>
            </a:r>
            <a:r>
              <a:rPr lang="ru-RU" sz="2000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- А больше ты ничего не умеешь говорить?- спросил Щенок.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- Нет, только «кукареку»,- сказал Петух.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Щенок почесал задней лапой за ухом и пошёл домой…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DSC037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СКАЗАЛ МЯУ?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i="1" dirty="0" smtClean="0">
                <a:solidFill>
                  <a:srgbClr val="C00000"/>
                </a:solidFill>
              </a:rPr>
              <a:t>Вдруг у самого крыльца кто-то сказал: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- Мяу!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«Это тут!»- сказал себе Щенок и быстро начал рыть под крыльцом всеми четырьмя лапами. Когда он вырыл большую яму, оттуда выскочил серый Мышонок.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- Ты сказал «мяу»?-строго спросил его Щенок.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- </a:t>
            </a:r>
            <a:r>
              <a:rPr lang="ru-RU" sz="1600" i="1" dirty="0" err="1" smtClean="0">
                <a:solidFill>
                  <a:srgbClr val="C00000"/>
                </a:solidFill>
              </a:rPr>
              <a:t>Пи-пи-пи,-запищал</a:t>
            </a:r>
            <a:r>
              <a:rPr lang="ru-RU" sz="1600" i="1" dirty="0" smtClean="0">
                <a:solidFill>
                  <a:srgbClr val="C00000"/>
                </a:solidFill>
              </a:rPr>
              <a:t> </a:t>
            </a:r>
            <a:r>
              <a:rPr lang="ru-RU" sz="1600" i="1" dirty="0" err="1" smtClean="0">
                <a:solidFill>
                  <a:srgbClr val="C00000"/>
                </a:solidFill>
              </a:rPr>
              <a:t>Мышонок,-а</a:t>
            </a:r>
            <a:r>
              <a:rPr lang="ru-RU" sz="1600" i="1" dirty="0" smtClean="0">
                <a:solidFill>
                  <a:srgbClr val="C00000"/>
                </a:solidFill>
              </a:rPr>
              <a:t> кто так сказал?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-Кто-то сказал: «мяу»…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-</a:t>
            </a:r>
            <a:r>
              <a:rPr lang="ru-RU" sz="1600" i="1" dirty="0" err="1" smtClean="0">
                <a:solidFill>
                  <a:srgbClr val="C00000"/>
                </a:solidFill>
              </a:rPr>
              <a:t>Близко?-заволновался</a:t>
            </a:r>
            <a:r>
              <a:rPr lang="ru-RU" sz="1600" i="1" dirty="0" smtClean="0">
                <a:solidFill>
                  <a:srgbClr val="C00000"/>
                </a:solidFill>
              </a:rPr>
              <a:t> Мышонок.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-Вот </a:t>
            </a:r>
            <a:r>
              <a:rPr lang="ru-RU" sz="1600" i="1" dirty="0" err="1" smtClean="0">
                <a:solidFill>
                  <a:srgbClr val="C00000"/>
                </a:solidFill>
              </a:rPr>
              <a:t>сдесь,совсем</a:t>
            </a:r>
            <a:r>
              <a:rPr lang="ru-RU" sz="1600" i="1" dirty="0" smtClean="0">
                <a:solidFill>
                  <a:srgbClr val="C00000"/>
                </a:solidFill>
              </a:rPr>
              <a:t> </a:t>
            </a:r>
            <a:r>
              <a:rPr lang="ru-RU" sz="1600" i="1" dirty="0" err="1" smtClean="0">
                <a:solidFill>
                  <a:srgbClr val="C00000"/>
                </a:solidFill>
              </a:rPr>
              <a:t>рядом,-сказал</a:t>
            </a:r>
            <a:r>
              <a:rPr lang="ru-RU" sz="1600" i="1" dirty="0" smtClean="0">
                <a:solidFill>
                  <a:srgbClr val="C00000"/>
                </a:solidFill>
              </a:rPr>
              <a:t> Щенок.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- Мне страшно! </a:t>
            </a:r>
            <a:r>
              <a:rPr lang="ru-RU" sz="1600" i="1" dirty="0" err="1" smtClean="0">
                <a:solidFill>
                  <a:srgbClr val="C00000"/>
                </a:solidFill>
              </a:rPr>
              <a:t>Пи-пи-пи!-запищал</a:t>
            </a:r>
            <a:r>
              <a:rPr lang="ru-RU" sz="1600" i="1" dirty="0" smtClean="0">
                <a:solidFill>
                  <a:srgbClr val="C00000"/>
                </a:solidFill>
              </a:rPr>
              <a:t> Мышонок и юркнул под крыльцо.</a:t>
            </a:r>
            <a:endParaRPr lang="ru-RU" sz="1600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DSC037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СКАЗАЛ МЯУ?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</a:rPr>
              <a:t>Щенок задумался. Вдруг около собачьей конуры кто-то громко сказал: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-Мяу!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Щенок обежал вокруг конуры три </a:t>
            </a:r>
            <a:r>
              <a:rPr lang="ru-RU" sz="1600" i="1" dirty="0" err="1" smtClean="0">
                <a:solidFill>
                  <a:srgbClr val="C00000"/>
                </a:solidFill>
              </a:rPr>
              <a:t>раза,но</a:t>
            </a:r>
            <a:r>
              <a:rPr lang="ru-RU" sz="1600" i="1" dirty="0" smtClean="0">
                <a:solidFill>
                  <a:srgbClr val="C00000"/>
                </a:solidFill>
              </a:rPr>
              <a:t> никого не нашёл. В конуре кто-то зашевелился…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«Вот </a:t>
            </a:r>
            <a:r>
              <a:rPr lang="ru-RU" sz="1600" i="1" dirty="0" err="1" smtClean="0">
                <a:solidFill>
                  <a:srgbClr val="C00000"/>
                </a:solidFill>
              </a:rPr>
              <a:t>он!-сказал</a:t>
            </a:r>
            <a:r>
              <a:rPr lang="ru-RU" sz="1600" i="1" dirty="0" smtClean="0">
                <a:solidFill>
                  <a:srgbClr val="C00000"/>
                </a:solidFill>
              </a:rPr>
              <a:t> себе </a:t>
            </a:r>
            <a:r>
              <a:rPr lang="ru-RU" sz="1600" i="1" dirty="0" err="1" smtClean="0">
                <a:solidFill>
                  <a:srgbClr val="C00000"/>
                </a:solidFill>
              </a:rPr>
              <a:t>Щенок.-Сейчас</a:t>
            </a:r>
            <a:r>
              <a:rPr lang="ru-RU" sz="1600" i="1" dirty="0" smtClean="0">
                <a:solidFill>
                  <a:srgbClr val="C00000"/>
                </a:solidFill>
              </a:rPr>
              <a:t> я его поймаю…» Он подкрался поближе…Навстречу ему выскочил огромный лохматый Пёс.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-</a:t>
            </a:r>
            <a:r>
              <a:rPr lang="ru-RU" sz="1600" i="1" dirty="0" err="1" smtClean="0">
                <a:solidFill>
                  <a:srgbClr val="C00000"/>
                </a:solidFill>
              </a:rPr>
              <a:t>Р-р-р-р</a:t>
            </a:r>
            <a:r>
              <a:rPr lang="ru-RU" sz="1600" i="1" dirty="0" smtClean="0">
                <a:solidFill>
                  <a:srgbClr val="C00000"/>
                </a:solidFill>
              </a:rPr>
              <a:t>…-зарычал Пёс.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-Я…</a:t>
            </a:r>
            <a:r>
              <a:rPr lang="ru-RU" sz="1600" i="1" dirty="0" err="1" smtClean="0">
                <a:solidFill>
                  <a:srgbClr val="C00000"/>
                </a:solidFill>
              </a:rPr>
              <a:t>я</a:t>
            </a:r>
            <a:r>
              <a:rPr lang="ru-RU" sz="1600" i="1" dirty="0" smtClean="0">
                <a:solidFill>
                  <a:srgbClr val="C00000"/>
                </a:solidFill>
              </a:rPr>
              <a:t> хотел узнать…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-</a:t>
            </a:r>
            <a:r>
              <a:rPr lang="ru-RU" sz="1600" i="1" dirty="0" err="1" smtClean="0">
                <a:solidFill>
                  <a:srgbClr val="C00000"/>
                </a:solidFill>
              </a:rPr>
              <a:t>Р-р-р-р</a:t>
            </a:r>
            <a:r>
              <a:rPr lang="ru-RU" sz="1600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- Это вы сказали…«мяу»?-пошептал Щенок, поджимая хвостик.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-Я!? Ты смеёшься, </a:t>
            </a:r>
            <a:r>
              <a:rPr lang="ru-RU" sz="1600" i="1" dirty="0" err="1" smtClean="0">
                <a:solidFill>
                  <a:srgbClr val="C00000"/>
                </a:solidFill>
              </a:rPr>
              <a:t>Щеннок</a:t>
            </a:r>
            <a:r>
              <a:rPr lang="ru-RU" sz="1600" i="1" dirty="0" smtClean="0">
                <a:solidFill>
                  <a:srgbClr val="C00000"/>
                </a:solidFill>
              </a:rPr>
              <a:t>!</a:t>
            </a:r>
            <a:endParaRPr lang="ru-RU" sz="1600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DSC037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736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Кто сказал мяу? </vt:lpstr>
      <vt:lpstr>Автор: Сутеев Владимир Григорьевич</vt:lpstr>
      <vt:lpstr>Режисёр-постановщик: Васильева Р.Ф.</vt:lpstr>
      <vt:lpstr>Оператор-оформитель:  Скиба К.Н.</vt:lpstr>
      <vt:lpstr>РОЛИ ИСПОЛНЯЛИ:</vt:lpstr>
      <vt:lpstr>КТО СКАЗАЛ МЯУ?</vt:lpstr>
      <vt:lpstr>КТО СКАЗАЛ МЯУ?</vt:lpstr>
      <vt:lpstr>КТО СКАЗАЛ МЯУ?</vt:lpstr>
      <vt:lpstr>КТО СКАЗАЛ МЯУ?</vt:lpstr>
      <vt:lpstr>КТО СКАЗАЛ МЯУ?</vt:lpstr>
      <vt:lpstr>КТО СКАЗАЛ МЯУ?</vt:lpstr>
      <vt:lpstr>КТО СКАЗАЛ МЯУ?</vt:lpstr>
      <vt:lpstr>КОНЕЦ!</vt:lpstr>
      <vt:lpstr>Директор картины: Скиба Н.А.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17</cp:revision>
  <dcterms:created xsi:type="dcterms:W3CDTF">2015-12-02T05:21:55Z</dcterms:created>
  <dcterms:modified xsi:type="dcterms:W3CDTF">2015-12-02T08:05:22Z</dcterms:modified>
</cp:coreProperties>
</file>